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6" r:id="rId4"/>
    <p:sldId id="277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81" r:id="rId13"/>
    <p:sldId id="265" r:id="rId14"/>
    <p:sldId id="266" r:id="rId15"/>
    <p:sldId id="282" r:id="rId16"/>
    <p:sldId id="267" r:id="rId17"/>
    <p:sldId id="268" r:id="rId18"/>
    <p:sldId id="279" r:id="rId19"/>
    <p:sldId id="269" r:id="rId20"/>
    <p:sldId id="270" r:id="rId21"/>
    <p:sldId id="271" r:id="rId22"/>
    <p:sldId id="272" r:id="rId23"/>
    <p:sldId id="274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9324639107611658E-2"/>
          <c:y val="3.4335875984252008E-2"/>
          <c:w val="0.88734202755905556"/>
          <c:h val="0.9000782480314960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</c:v>
                </c:pt>
                <c:pt idx="1">
                  <c:v>2.5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2.4</c:v>
                </c:pt>
                <c:pt idx="1">
                  <c:v>4.4000000000000004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Категория 1</c:v>
                </c:pt>
                <c:pt idx="1">
                  <c:v>Категория 2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2416072"/>
        <c:axId val="153088064"/>
        <c:axId val="0"/>
      </c:bar3DChart>
      <c:catAx>
        <c:axId val="15241607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53088064"/>
        <c:crosses val="autoZero"/>
        <c:auto val="1"/>
        <c:lblAlgn val="ctr"/>
        <c:lblOffset val="100"/>
        <c:noMultiLvlLbl val="0"/>
      </c:catAx>
      <c:valAx>
        <c:axId val="1530880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2416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4892-B5AD-47E4-8C49-14CE464DF464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EE69-C81C-4929-8783-12F6FD00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11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4892-B5AD-47E4-8C49-14CE464DF464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EE69-C81C-4929-8783-12F6FD00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819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4892-B5AD-47E4-8C49-14CE464DF464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EE69-C81C-4929-8783-12F6FD00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445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4892-B5AD-47E4-8C49-14CE464DF464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EE69-C81C-4929-8783-12F6FD00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95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4892-B5AD-47E4-8C49-14CE464DF464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EE69-C81C-4929-8783-12F6FD00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5754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4892-B5AD-47E4-8C49-14CE464DF464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EE69-C81C-4929-8783-12F6FD00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4892-B5AD-47E4-8C49-14CE464DF464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EE69-C81C-4929-8783-12F6FD00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18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4892-B5AD-47E4-8C49-14CE464DF464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EE69-C81C-4929-8783-12F6FD00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972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4892-B5AD-47E4-8C49-14CE464DF464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EE69-C81C-4929-8783-12F6FD00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68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4892-B5AD-47E4-8C49-14CE464DF464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EE69-C81C-4929-8783-12F6FD00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366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F4892-B5AD-47E4-8C49-14CE464DF464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EE69-C81C-4929-8783-12F6FD00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F4892-B5AD-47E4-8C49-14CE464DF464}" type="datetimeFigureOut">
              <a:rPr lang="ru-RU" smtClean="0"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1EE69-C81C-4929-8783-12F6FD00B0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71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УСЕТА\Desktop\Новая папка (7)\1613683602_45-p-fon-dlya-prezentatsii-priroda-kraya-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76672"/>
            <a:ext cx="784887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МДОУ   детский  сад №74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ЭКОЛОГИЧЕСКИЙ ПРОЕКТ</a:t>
            </a: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«Вторичное использование бумажного сырья – сохранение лесного богатства (втулки)»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17505" y="4432853"/>
            <a:ext cx="4914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 Максименко Е.В.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12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УСЕТА\Desktop\Новая папка (7)\1613683602_45-p-fon-dlya-prezentatsii-priroda-kraya-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06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5536" y="908720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Просмотр презентации с дошкольниками «Как изготавливают втулки»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РУСЕТА\Desktop\Новая папка (8)\IMG-20221111-WA00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7056784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0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УСЕТА\Desktop\Новая папка (7)\1613683602_45-p-fon-dlya-prezentatsii-priroda-kraya-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980728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2.Второй этап. Организация деятельности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1905506"/>
            <a:ext cx="73448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Планирование работы.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анализ формы объекта труда, выбранного для работы;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показ и обсуждение возможных сюжетов, мотивов для выполнения работы;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подготовка рабочего места;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составление эскиза композиции;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последовательность выполнения работ.</a:t>
            </a:r>
          </a:p>
        </p:txBody>
      </p:sp>
    </p:spTree>
    <p:extLst>
      <p:ext uri="{BB962C8B-B14F-4D97-AF65-F5344CB8AC3E}">
        <p14:creationId xmlns:p14="http://schemas.microsoft.com/office/powerpoint/2010/main" val="41980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4" name="Picture 2" descr="C:\Users\РУСЕТА\Desktop\Новая папка (7)\1613683602_45-p-fon-dlya-prezentatsii-priroda-kraya-4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59632" y="908720"/>
            <a:ext cx="64807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Акция «Сбор макулатуры (втулки)»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016" y="1417638"/>
            <a:ext cx="3623836" cy="483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0144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УСЕТА\Desktop\Новая папка (7)\1613683602_45-p-fon-dlya-prezentatsii-priroda-kraya-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21340" y="1268760"/>
            <a:ext cx="74390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Таким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образом, подведя итоги,  мы педагоги собрали свой цикл занятий по художественно- эстетическому развитию (именно втулки), который соответствовал нашему календарному планированию.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будущем мы планируем выпустить методическое пособие.</a:t>
            </a:r>
          </a:p>
        </p:txBody>
      </p:sp>
    </p:spTree>
    <p:extLst>
      <p:ext uri="{BB962C8B-B14F-4D97-AF65-F5344CB8AC3E}">
        <p14:creationId xmlns:p14="http://schemas.microsoft.com/office/powerpoint/2010/main" val="41980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УСЕТА\Desktop\Новая папка (7)\1613683602_45-p-fon-dlya-prezentatsii-priroda-kraya-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764704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3.Третий этап. Осуществление деятельности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772816"/>
            <a:ext cx="6912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Последовательная реализация намеченных планов и решение поставленных задач. Обсуждение хода выполнения проекта и его промежуточные результаты. Изготовление поделок.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98059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РУСЕТА\Desktop\Новая папка (7)\1613683602_45-p-fon-dlya-prezentatsii-priroda-kraya-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856" y="-1954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620688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Опрос «Что вы знаете о вторичном      использовании бумажного сырья?»</a:t>
            </a:r>
            <a:r>
              <a:rPr lang="ru-RU" sz="2400" b="1" dirty="0">
                <a:solidFill>
                  <a:srgbClr val="FF0000"/>
                </a:solidFill>
              </a:rPr>
              <a:t> 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04827887"/>
              </p:ext>
            </p:extLst>
          </p:nvPr>
        </p:nvGraphicFramePr>
        <p:xfrm>
          <a:off x="1452286" y="1844824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987824" y="5877272"/>
            <a:ext cx="6928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нет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5856941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144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УСЕТА\Desktop\Новая папка (7)\1613683602_45-p-fon-dlya-prezentatsii-priroda-kraya-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81" y="-2271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553722"/>
            <a:ext cx="50770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недели 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Транспорт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</a:p>
        </p:txBody>
      </p:sp>
      <p:pic>
        <p:nvPicPr>
          <p:cNvPr id="5" name="Picture 2" descr="C:\Users\РУСЕТА\Desktop\Новая папка (8)\23118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037" y="3873772"/>
            <a:ext cx="3528392" cy="2288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РУСЕТА\Desktop\Новая папка (8)\1661390123_12-klubmama-ru-p-podelka-supergeroi-iz-tualetnoi-vtulki-fot-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53491"/>
            <a:ext cx="3632111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РУСЕТА\Desktop\Новая папка (8)\02f551a39846b16cb81727ebeca30ba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091" y="1632284"/>
            <a:ext cx="2859662" cy="3416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0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УСЕТА\Desktop\Новая папка (7)\1613683602_45-p-fon-dlya-prezentatsii-priroda-kraya-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692696"/>
            <a:ext cx="54726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недели «Животные»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РУСЕТА\Desktop\Новая папка (8)\344e729080e254faf1547ca1d5db27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04" y="1237877"/>
            <a:ext cx="2915816" cy="22036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РУСЕТА\Desktop\Новая папка (8)\detsad-1246694-152165868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20"/>
          <a:stretch/>
        </p:blipFill>
        <p:spPr bwMode="auto">
          <a:xfrm>
            <a:off x="4572001" y="1306857"/>
            <a:ext cx="3214688" cy="2134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РУСЕТА\Desktop\Новая папка (8)\Podelki-iz-tualetnoy-bumagi-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734" y="3573016"/>
            <a:ext cx="2956312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0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УСЕТА\Desktop\Новая папка (7)\1613683602_45-p-fon-dlya-prezentatsii-priroda-kraya-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71800" y="908720"/>
            <a:ext cx="3845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недели: «Осень» 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7170" name="Picture 2" descr="C:\Users\РУСЕТА\Desktop\Новая папка (8)\detsad-256307-14451695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34" y="1552533"/>
            <a:ext cx="4136504" cy="29710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Содержимое 5" descr="detsad-7712-141139219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6812" y="2623344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7071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УСЕТА\Desktop\Новая папка (7)\1613683602_45-p-fon-dlya-prezentatsii-priroda-kraya-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692696"/>
            <a:ext cx="7848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недели «Рыбы и морские обитатели»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3074" name="Picture 2" descr="C:\Users\РУСЕТА\Desktop\Новая папка (8)\640be506a7a41ae4fa39c6a66c78a26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93" y="1412777"/>
            <a:ext cx="3929801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РУСЕТА\Desktop\Новая папка (8)\podelki-iz-tualetnyh-vtulok-svoimi-rukami-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870" y="1262754"/>
            <a:ext cx="3981822" cy="26763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РУСЕТА\Desktop\Новая папка (8)\podelki-zhivotnyh-poshagovaya-instrukcziya-materialy-i-shablony-dlya-raboty-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093" y="3798169"/>
            <a:ext cx="3297746" cy="2469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0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УСЕТА\Desktop\Новая папка (7)\1613683602_45-p-fon-dlya-prezentatsii-priroda-kraya-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60" y="1112496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Участники проекта: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воспитанники, педагоги, родители.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7846" y="1844824"/>
            <a:ext cx="6948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Продолжительность проекта: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долгосрочный.</a:t>
            </a:r>
          </a:p>
          <a:p>
            <a:pPr>
              <a:buNone/>
            </a:pP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проекта: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информационно-исследовательский</a:t>
            </a:r>
          </a:p>
        </p:txBody>
      </p:sp>
    </p:spTree>
    <p:extLst>
      <p:ext uri="{BB962C8B-B14F-4D97-AF65-F5344CB8AC3E}">
        <p14:creationId xmlns:p14="http://schemas.microsoft.com/office/powerpoint/2010/main" val="218215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УСЕТА\Desktop\Новая папка (7)\1613683602_45-p-fon-dlya-prezentatsii-priroda-kraya-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9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95736" y="980728"/>
            <a:ext cx="5270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недели «Насекомые»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4098" name="Picture 2" descr="C:\Users\РУСЕТА\Desktop\Новая папка (8)\podelki-dlya-detej-svoimi-rukami-1-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66216"/>
            <a:ext cx="3096344" cy="3318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РУСЕТА\Desktop\Новая папка (8)\ladybug-paper-craft-kids-craft-paper-tube-ladybug-blits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606" y="1766216"/>
            <a:ext cx="3229826" cy="3534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0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УСЕТА\Desktop\Новая папка (7)\1613683602_45-p-fon-dlya-prezentatsii-priroda-kraya-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692696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недели «Зимние сказки»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РУСЕТА\Desktop\Новая папка (8)\8402f1f97c6bc6ca080d7beedcbd5f6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0414"/>
            <a:ext cx="3668581" cy="33569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РУСЕТА\Desktop\Новая папка (8)\1653842435_28-papikpro-com-p-kak-sdelat-poetapno-podelki-zimnie-iz-vtul-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333" y="1582688"/>
            <a:ext cx="4319972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0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УСЕТА\Desktop\Новая папка (7)\1613683602_45-p-fon-dlya-prezentatsii-priroda-kraya-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9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15816" y="980728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Город из втулок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6147" name="Picture 3" descr="C:\Users\РУСЕТА\Desktop\Новая папка (8)\8e2a22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14590"/>
            <a:ext cx="3888432" cy="2908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РУСЕТА\Desktop\Новая папка (8)\podelki-iz-vtulok-ot-tualetnoj-bumagi-1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5220072" y="1714591"/>
            <a:ext cx="2857500" cy="2908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0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УСЕТА\Desktop\Новая папка (7)\1613683602_45-p-fon-dlya-prezentatsii-priroda-kraya-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2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836712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 концу года дети научились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700807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Самостоятельно создавать художественные образы    в разных видах деятельности. 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бумажным бросовым материалом и использовать эти работы в оформлении группы, участка, театрализованной деятельности.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приемы симметричного вырезания предметов из бумаги.</a:t>
            </a:r>
          </a:p>
        </p:txBody>
      </p:sp>
    </p:spTree>
    <p:extLst>
      <p:ext uri="{BB962C8B-B14F-4D97-AF65-F5344CB8AC3E}">
        <p14:creationId xmlns:p14="http://schemas.microsoft.com/office/powerpoint/2010/main" val="41980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УСЕТА\Desktop\Новая папка (7)\1613683602_45-p-fon-dlya-prezentatsii-priroda-kraya-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1916832"/>
            <a:ext cx="56886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endParaRPr lang="ru-RU" sz="66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6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r>
              <a:rPr lang="ru-RU" sz="6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980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УСЕТА\Desktop\Новая папка (7)\1613683602_45-p-fon-dlya-prezentatsii-priroda-kraya-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556792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Мир, окружающий ребенка - это, прежде всего мир природы с безграничным богатством явлений, с неисчерпаемой красотой. Здесь, в природе, вечный источник детского разума.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В. Сухомлинский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14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УСЕТА\Desktop\Новая папка (7)\1613683602_45-p-fon-dlya-prezentatsii-priroda-kraya-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6974" y="1412776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Сегодня наша планета стоит на пороге экологической катастрофы, и наиболее грозный предвестник ее – парниковый эффект. Наблюдается процесс постепенного увеличения среднегодовой температуры атмосферы Земли и Мирового океана. Это вызвано увеличением в атмосфере содержания углекислого газа, который образуется в огромных количествах при сжигании топлива. И только растения способны перерабатывать углекислый газ, превращая его в кислород. В связи с этим все большее значение приобретают вопросы бережного отношения к природным ресурсам, а именно охрана лесов от уничтожения в угоду всё возрастающим потребностям человечества в бумаге и древесине.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814264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00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УСЕТА\Desktop\Новая папка (7)\1613683602_45-p-fon-dlya-prezentatsii-priroda-kraya-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980728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Бумажный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бросовый материал легко доступный, не сложный в хранении и использовании, что позволяет расширить работу с детьми. Простота технологии работы с бумажным бросовым материалом ( втулками от туалетной бумаги) и польза при развитии мелкой моторики и массаже пальцев, способствует привлечению к работе с этим материалом детей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  <p:pic>
        <p:nvPicPr>
          <p:cNvPr id="7" name="Содержимое 4" descr="a641c2ec1b3baa9fe055d856abdd859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1760" y="3385902"/>
            <a:ext cx="4038600" cy="2686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80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УСЕТА\Desktop\Новая папка (7)\1613683602_45-p-fon-dlya-prezentatsii-priroda-kraya-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908720"/>
            <a:ext cx="27363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33240" y="3429000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Пропаганда экологического образования и воспитания эстетического вкуса при выполнении работ из бумажного бросового материала (втулок от туалетной бумаги)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437133"/>
            <a:ext cx="7200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 экологической культуры, экономного отношения к изделиям из бумаги и картона у детей старшего дошкольного возраста. 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63588" y="2413337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условий для привлечения внимания подрастающего поколения к необходимости вторичного использования природных ресурсов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0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УСЕТА\Desktop\Новая папка (7)\1613683602_45-p-fon-dlya-prezentatsii-priroda-kraya-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86000" y="836712"/>
            <a:ext cx="3366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6292" y="1556792"/>
            <a:ext cx="82321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 детей с процессом вторичной переработки бумажного сырья.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Формировать  представления о роле леса в жизни человека.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Обучить технике работы с бумажным бросовым материалом и умению использовать эти работы в оформлении группы, участка, театрализованной деятельности.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Развивать мелкую моторику пальцев через выполнение практических заданий.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Воспитывать бережное отношение к лесному богатству нашего края.</a:t>
            </a:r>
          </a:p>
        </p:txBody>
      </p:sp>
    </p:spTree>
    <p:extLst>
      <p:ext uri="{BB962C8B-B14F-4D97-AF65-F5344CB8AC3E}">
        <p14:creationId xmlns:p14="http://schemas.microsoft.com/office/powerpoint/2010/main" val="41980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УСЕТА\Desktop\Новая папка (7)\1613683602_45-p-fon-dlya-prezentatsii-priroda-kraya-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46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5616" y="692696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9254" y="1700808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осознанное участие дошкольников в акции по сбору макулатуры, формирование бережного отношения к бумаге, к природным, лесным ресурсам;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вовлечение родителей в совместную природоохранную деятельность;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приобретение навыков социального партнерства с другими организациями.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0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РУСЕТА\Desktop\Новая папка (7)\1613683602_45-p-fon-dlya-prezentatsii-priroda-kraya-4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11560" y="1112496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7846" y="1844824"/>
            <a:ext cx="69484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7846" y="1112496"/>
            <a:ext cx="7740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Первый этап.  Подготовительный.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2044879"/>
            <a:ext cx="76328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Знакомство детей с темой данного проекта. Показ выполненных работ из втулок от туалетной бумаги, для мотивации детей к предстоящей деятельности. Проводится беседа, что относится к бросовому материалу, просмотр презентации «Как изготавливают втулки». «Для чего нужны втулки» формулируются цели и задачи.</a:t>
            </a:r>
          </a:p>
        </p:txBody>
      </p:sp>
    </p:spTree>
    <p:extLst>
      <p:ext uri="{BB962C8B-B14F-4D97-AF65-F5344CB8AC3E}">
        <p14:creationId xmlns:p14="http://schemas.microsoft.com/office/powerpoint/2010/main" val="419805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606</Words>
  <Application>Microsoft Office PowerPoint</Application>
  <PresentationFormat>Экран (4:3)</PresentationFormat>
  <Paragraphs>60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*KDFX-SPb*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Deafult User</dc:creator>
  <cp:lastModifiedBy>USER</cp:lastModifiedBy>
  <cp:revision>18</cp:revision>
  <dcterms:created xsi:type="dcterms:W3CDTF">2022-11-12T12:36:47Z</dcterms:created>
  <dcterms:modified xsi:type="dcterms:W3CDTF">2022-11-17T09:59:52Z</dcterms:modified>
</cp:coreProperties>
</file>