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6" r:id="rId5"/>
    <p:sldId id="265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3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8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4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6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0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7FF9-B031-47D1-939D-8354B1B52AD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793A-E675-4B5B-8CF7-B878C86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3444987"/>
            <a:ext cx="5510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</a:rPr>
              <a:t>Воспитатель</a:t>
            </a:r>
            <a:r>
              <a:rPr lang="ru-RU" sz="2800">
                <a:solidFill>
                  <a:srgbClr val="C00000"/>
                </a:solidFill>
                <a:latin typeface="Franklin Gothic Medium" pitchFamily="34" charset="0"/>
              </a:rPr>
              <a:t>: Архипова С.В.</a:t>
            </a:r>
            <a:endParaRPr lang="ru-RU" sz="2800" dirty="0">
              <a:solidFill>
                <a:srgbClr val="C00000"/>
              </a:solidFill>
              <a:latin typeface="Franklin Gothic Medium" pitchFamily="34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</a:rPr>
              <a:t> МДОУ детский сад № 74</a:t>
            </a:r>
          </a:p>
        </p:txBody>
      </p:sp>
    </p:spTree>
    <p:extLst>
      <p:ext uri="{BB962C8B-B14F-4D97-AF65-F5344CB8AC3E}">
        <p14:creationId xmlns:p14="http://schemas.microsoft.com/office/powerpoint/2010/main" val="261416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Мать-и-мачеха.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Это одно из самых первых растений весной. Веселые желтые цветочки смотрят на солнышко. У листьев  одна сторона теплая ,а другая холодная.</a:t>
            </a:r>
          </a:p>
        </p:txBody>
      </p:sp>
      <p:pic>
        <p:nvPicPr>
          <p:cNvPr id="7" name="Содержимое 6" descr="http://kizlady.ru/attachments/Image/Mat-i-macheha_3.jpg?template=generic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71546"/>
            <a:ext cx="46028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7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3805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761" y="332656"/>
            <a:ext cx="4807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Мать-и-мачеха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8145" y="126876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Ярко- жёлтые цветки появляются раньше листьев. Сверху листовая пластинка зеленая, голая и кажется холодной. Это – «мачеха». А нижняя поверхность листа покрыта беловатым войлоком. Она мягкая, нежная – «мать». Отвар ее листьев применяют при кашле, бронхитах, катарах легких.</a:t>
            </a:r>
          </a:p>
        </p:txBody>
      </p:sp>
    </p:spTree>
    <p:extLst>
      <p:ext uri="{BB962C8B-B14F-4D97-AF65-F5344CB8AC3E}">
        <p14:creationId xmlns:p14="http://schemas.microsoft.com/office/powerpoint/2010/main" val="300513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003937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3465" y="332656"/>
            <a:ext cx="405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Подснежник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121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00060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Подснежник- невысокое луковичное растение с одиночными поникающими белыми цветами. Иногда за подснежники ошибочно принимают ветреницу.</a:t>
            </a:r>
          </a:p>
        </p:txBody>
      </p:sp>
    </p:spTree>
    <p:extLst>
      <p:ext uri="{BB962C8B-B14F-4D97-AF65-F5344CB8AC3E}">
        <p14:creationId xmlns:p14="http://schemas.microsoft.com/office/powerpoint/2010/main" val="59836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Medium</vt:lpstr>
      <vt:lpstr>Тема Office</vt:lpstr>
      <vt:lpstr>Презентация PowerPoint</vt:lpstr>
      <vt:lpstr>Презентация PowerPoint</vt:lpstr>
      <vt:lpstr>Презентация PowerPoint</vt:lpstr>
      <vt:lpstr>Мать-и-мачеха.</vt:lpstr>
      <vt:lpstr>Презентация PowerPoint</vt:lpstr>
      <vt:lpstr>Презентация PowerPoint</vt:lpstr>
    </vt:vector>
  </TitlesOfParts>
  <Company>*KDFX-SPb*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Deafult User</dc:creator>
  <cp:lastModifiedBy>светлана А</cp:lastModifiedBy>
  <cp:revision>4</cp:revision>
  <dcterms:created xsi:type="dcterms:W3CDTF">2020-02-25T18:58:00Z</dcterms:created>
  <dcterms:modified xsi:type="dcterms:W3CDTF">2022-10-31T12:49:30Z</dcterms:modified>
</cp:coreProperties>
</file>