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258" r:id="rId5"/>
    <p:sldId id="263" r:id="rId6"/>
    <p:sldId id="262" r:id="rId7"/>
    <p:sldId id="268" r:id="rId8"/>
    <p:sldId id="279" r:id="rId9"/>
    <p:sldId id="261" r:id="rId10"/>
    <p:sldId id="280" r:id="rId11"/>
    <p:sldId id="267" r:id="rId12"/>
    <p:sldId id="278" r:id="rId13"/>
    <p:sldId id="259" r:id="rId14"/>
    <p:sldId id="265" r:id="rId15"/>
    <p:sldId id="272" r:id="rId16"/>
    <p:sldId id="269" r:id="rId17"/>
    <p:sldId id="270" r:id="rId18"/>
    <p:sldId id="260" r:id="rId19"/>
    <p:sldId id="282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BEB2B-DAEE-4C31-B30B-3BBE079599CE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11FF6-977F-47F2-89B1-3E98ED9B7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887B9-6B67-48BE-AFE9-BD4F32B45B8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3253-C84C-4F18-B971-69A8FE16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музыкального руководителя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Муниципального дошкольного образовательного бюджетного  учреждения  детский сад №74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Восканян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Анаит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Ванушевны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90326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02160"/>
            <a:ext cx="3491880" cy="465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90326_213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3400" y="260649"/>
            <a:ext cx="346610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Гран-при в конкурсе театральных постановок «Третий звонок»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190926_102453.jpg"/>
          <p:cNvPicPr>
            <a:picLocks noChangeAspect="1"/>
          </p:cNvPicPr>
          <p:nvPr/>
        </p:nvPicPr>
        <p:blipFill>
          <a:blip r:embed="rId3" cstate="print"/>
          <a:srcRect l="1391" t="1701" r="3286" b="3801"/>
          <a:stretch>
            <a:fillRect/>
          </a:stretch>
        </p:blipFill>
        <p:spPr>
          <a:xfrm rot="5400000">
            <a:off x="3449231" y="2175505"/>
            <a:ext cx="4824536" cy="3587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Театрализованная постановка по сказке К.И. Чуковского «Муха-Цокотуха»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0324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0022" y="4509120"/>
            <a:ext cx="4175787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20190324-W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396844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-20190926-WA0009.jpg"/>
          <p:cNvPicPr>
            <a:picLocks noChangeAspect="1"/>
          </p:cNvPicPr>
          <p:nvPr/>
        </p:nvPicPr>
        <p:blipFill>
          <a:blip r:embed="rId5" cstate="print"/>
          <a:srcRect l="9695" t="31100"/>
          <a:stretch>
            <a:fillRect/>
          </a:stretch>
        </p:blipFill>
        <p:spPr>
          <a:xfrm>
            <a:off x="4283968" y="1628800"/>
            <a:ext cx="3672408" cy="275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Участие в разработке программно-методического сопровождения образовательного процесса:</a:t>
            </a:r>
          </a:p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разработала учебно-тематическое пособие  на тему: «Эстрадное пение»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Разработала авторские сценарии праздников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мероприятий: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«День знаний»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«Золотая осень»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«Дорогая мамочка»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Новый год «Приключения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Фиксиков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», «Снежная королева»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День защитника Отечества «Марш парадов»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«Весна красна»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Международный женский день «Праздник красоты»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9 мая «Помним, гордимся, чтим…»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Выпускной бал «Куда уходит детство…»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День защиты детей «Должны смеяться дети»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 деревне у бабушки»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День Нептуна «Морские обитатели»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pPr algn="ctr"/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«Способы развития музыкального слуха»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Культурно-досуговая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деятельность педагога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Театрализованные постановки</a:t>
            </a:r>
          </a:p>
        </p:txBody>
      </p:sp>
      <p:pic>
        <p:nvPicPr>
          <p:cNvPr id="6" name="Рисунок 5" descr="20190326_002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3579368" cy="2836999"/>
          </a:xfrm>
          <a:prstGeom prst="rect">
            <a:avLst/>
          </a:prstGeom>
        </p:spPr>
      </p:pic>
      <p:pic>
        <p:nvPicPr>
          <p:cNvPr id="7" name="Рисунок 6" descr="20190326_002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05064"/>
            <a:ext cx="2800831" cy="2662519"/>
          </a:xfrm>
          <a:prstGeom prst="rect">
            <a:avLst/>
          </a:prstGeom>
        </p:spPr>
      </p:pic>
      <p:pic>
        <p:nvPicPr>
          <p:cNvPr id="10" name="Рисунок 9" descr="IMG-20190926-WA001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3" y="836712"/>
            <a:ext cx="2417471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Взаимодействие с общественностью микрорайона</a:t>
            </a:r>
            <a:endParaRPr lang="ru-RU" dirty="0"/>
          </a:p>
        </p:txBody>
      </p:sp>
      <p:pic>
        <p:nvPicPr>
          <p:cNvPr id="7" name="Рисунок 6" descr="7f66575a-411a-46c6-85c3-c865bbf58e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717032"/>
            <a:ext cx="3567382" cy="3140968"/>
          </a:xfrm>
          <a:prstGeom prst="rect">
            <a:avLst/>
          </a:prstGeom>
        </p:spPr>
      </p:pic>
      <p:pic>
        <p:nvPicPr>
          <p:cNvPr id="10" name="Рисунок 9" descr="4dd73c28-8115-4456-836f-893f67ecdd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340768"/>
            <a:ext cx="2880320" cy="2371764"/>
          </a:xfrm>
          <a:prstGeom prst="rect">
            <a:avLst/>
          </a:prstGeom>
        </p:spPr>
      </p:pic>
      <p:pic>
        <p:nvPicPr>
          <p:cNvPr id="11" name="Рисунок 10" descr="59d477f1-6171-429a-8554-559dd877d9b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340768"/>
            <a:ext cx="3345758" cy="2232248"/>
          </a:xfrm>
          <a:prstGeom prst="rect">
            <a:avLst/>
          </a:prstGeom>
        </p:spPr>
      </p:pic>
      <p:pic>
        <p:nvPicPr>
          <p:cNvPr id="12" name="Рисунок 11" descr="a3f8da53-3da4-4275-8efe-a5b70524b012.JPG"/>
          <p:cNvPicPr>
            <a:picLocks noChangeAspect="1"/>
          </p:cNvPicPr>
          <p:nvPr/>
        </p:nvPicPr>
        <p:blipFill>
          <a:blip r:embed="rId6" cstate="print"/>
          <a:srcRect l="30899"/>
          <a:stretch>
            <a:fillRect/>
          </a:stretch>
        </p:blipFill>
        <p:spPr>
          <a:xfrm>
            <a:off x="6804248" y="764704"/>
            <a:ext cx="2088232" cy="29369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РЕЙТИНГ ПЕДАГОГА</a:t>
            </a:r>
          </a:p>
          <a:p>
            <a:pPr algn="ctr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Анаит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Ванушевна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творчески подходит к своей работе. Приоритетом в деятельности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музыкального руководителя является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приобщения детей к музыке. Педагог организует и принимает активное участие во всех мероприятиях, проводимых в ДОУ. Исполнительна, коммуникабельна, дисциплинирована. Пользуется авторитетом среди коллег и родителей.</a:t>
            </a:r>
          </a:p>
          <a:p>
            <a:pPr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Администрация и педагоги МДОУ №74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Увлечения вне профессиональной деятельности: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печет пирожные;</a:t>
            </a: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играет на фортепиано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2655"/>
            <a:ext cx="4824536" cy="6358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268760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90926_102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348880"/>
            <a:ext cx="5184576" cy="3686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Образование:среднее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профессиональное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1999году окончила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Ванадзорское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музыкальное училище 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9087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Специальность: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преподаватель детской музыкальной школы, концертмейстер.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 лет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</a:p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0872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«Умение слушать и понимать музыку - один из элементарных признаков эстетической культуры, без этого невозможно представить полноценного воспитания»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Уровень квалификации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2015-2016 г.г. – курсовая подготовка по направлению «Организация образовательного процесса в рамках реализации ФГОС ДО»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90926_102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9169" y="4049689"/>
            <a:ext cx="4144831" cy="280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83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Поощрения и награды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БЛАГОДАРСТВЕННОЕ ПИСЬМО УПРАВЛЕНИЯ ПО ОБРАЗОВАНИЮ И НАУКЕ АДМИНИСТРАЦИИ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90926_102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03011" y="1117011"/>
            <a:ext cx="6858000" cy="462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Значимые достижения педагога в профессиональной сфере</a:t>
            </a:r>
          </a:p>
          <a:p>
            <a:pPr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степени Всероссийского конкурса «Героям великой Победы посвящается…»</a:t>
            </a:r>
          </a:p>
        </p:txBody>
      </p:sp>
      <p:pic>
        <p:nvPicPr>
          <p:cNvPr id="8" name="Рисунок 7" descr="IMG_20190926_102522.jpg"/>
          <p:cNvPicPr>
            <a:picLocks noChangeAspect="1"/>
          </p:cNvPicPr>
          <p:nvPr/>
        </p:nvPicPr>
        <p:blipFill>
          <a:blip r:embed="rId3" cstate="print"/>
          <a:srcRect b="7601"/>
          <a:stretch>
            <a:fillRect/>
          </a:stretch>
        </p:blipFill>
        <p:spPr>
          <a:xfrm>
            <a:off x="2987824" y="1988840"/>
            <a:ext cx="5580112" cy="3866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2dbc80-ab02-46b4-86c9-a236dab2e7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448272" cy="2019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59d477f1-6171-429a-8554-559dd877d9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6852" y="2204864"/>
            <a:ext cx="2657148" cy="177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ff2c59aa-7e97-49e3-8e42-931a1f95c7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420888"/>
            <a:ext cx="2799562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0368dd81-4af6-49d4-bf56-22e4565f90d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8752" y="4797152"/>
            <a:ext cx="2875248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86fc7d6a-8fa1-4db8-ba36-51a5e416f02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76672"/>
            <a:ext cx="2664296" cy="1946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7f66575a-411a-46c6-85c3-c865bbf58eb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2996952"/>
            <a:ext cx="2535294" cy="2232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 место в конкурсе «Серебряный Енот»</a:t>
            </a:r>
          </a:p>
        </p:txBody>
      </p:sp>
      <p:pic>
        <p:nvPicPr>
          <p:cNvPr id="7" name="Рисунок 6" descr="IMG_20190926_102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92696"/>
            <a:ext cx="4427984" cy="54797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308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Портфолио  музыкального руководителя Муниципального дошкольного образовательного бюджетного  учреждения  детский сад №74 Восканян Анаит Ванушевны.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музыкального руководителя</dc:title>
  <dc:creator>m.Video</dc:creator>
  <cp:lastModifiedBy>m.Video</cp:lastModifiedBy>
  <cp:revision>48</cp:revision>
  <dcterms:created xsi:type="dcterms:W3CDTF">2019-09-25T10:01:11Z</dcterms:created>
  <dcterms:modified xsi:type="dcterms:W3CDTF">2019-09-27T07:16:49Z</dcterms:modified>
</cp:coreProperties>
</file>